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D5EBB-ADAD-4D31-85FF-D16A3E95B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64BD9C-437B-4AEF-B06F-BEC795130D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9BC69-1CFC-46F2-9AF1-4E718CFC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7D6CD-A2B5-4C5C-8638-41AE5E0E0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A25D0-D62F-4EEA-9E4D-A1B78903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13653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E2EE-D267-4F4D-ACAA-C74EEC66E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2D23F3-1DDF-4847-BC88-74EC99EC10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5288B-63DB-4112-BCFC-4424BE494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6600-7FAE-46CD-8D3D-C8090D5C6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04BE7-5131-4483-9CB7-8C57E8FBF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40198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E8F952-B915-4DE7-9F57-7FAA4BA0F3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54051B-7AF2-41CA-8935-31C3F30714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9B4A5-D207-4CDC-A3B6-D6DEC144E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1B700-134B-478D-B3E2-41A8F834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864E1-CC8C-45D6-BAEB-E37433D16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0667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A9E5F-F460-40A7-98B1-2CC57BC59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9B051-7F22-487B-A7CE-B10F77122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4176D-6207-4FED-9833-8A94F7B41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364D7-253F-4B32-A16D-2625184A4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ED3C1-FA0D-403D-B633-B8CA2AA15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0467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9CAA8-B15D-46F1-8748-0320F271C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C5669-2D59-42A5-B4D8-83A39A76D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8910F-62AF-4156-B372-326EAC289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8BC78-47C7-42DA-A316-034DCFD40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8595A-588C-494B-8E10-7A80FEE7A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8798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75DD6-1E63-4D4B-B05A-54128318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FB528-7438-4FA5-AE20-17589A2C2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FDEB6E-275B-4351-B1C6-AA229AA12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93F22-AD4D-4560-A2E6-BE4E61533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521213-C6B1-4546-B47E-2036CA2DF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D8BBC-73DC-471E-A9BD-7AAE7BF46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98102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22F27-0D30-450A-9C5A-28FB0AEAB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F091-C5CB-4689-8DB6-9626207B7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0304F-C09B-4563-B475-430587C5E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22A942-22A9-479D-B163-3AD6910F14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73ED80-7CB0-4782-B9C1-D10C64CA61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2F4B93-9C6E-418C-A10C-1AFE8E5CF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42572D-C511-4141-A5DB-6B0C7F7C4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68C4E8-2EC7-453C-A526-659DC14DC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36913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559C8-1641-407E-89E8-A84624A15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07FC7-0503-455E-B7F5-3E790F2DD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EA26D-D2DF-415B-A511-CBEA73EE1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7B3DEE-DDD8-409E-A99B-59056D4C0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1164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809113-29D4-4BB2-AE50-97B2053CD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C5553C-C661-48E6-BECA-5B8B06292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F4F46D-7469-41DE-9D52-843FF8825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89596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479D4-8FC6-4811-B250-447627F5E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5D337-8664-49DF-8890-3428FE722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EBFC61-77BB-4F7E-9EA6-F31660E72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710E70-45B3-4A05-9E4D-348913605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5D611F-184A-4587-82AB-D7BAC566F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7DA78-4DE1-45D9-B185-802D899C9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27240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0DDD8-61AB-4E97-B70C-160A260A1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8EF979-CE2B-4990-A683-B8E20754F3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A96E2C-4D8A-4965-B832-5D14276B9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B2DC5-ECA5-415B-96D1-432623991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0F899-3551-422C-98B8-B34CA541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118B3-F75A-433C-A6D1-0DA88B773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28699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C1B5AC-8B7E-435C-B55C-EA3834804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C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36198-05B4-4179-A876-5C87639B4D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9E286-AB8A-4AD4-B84A-B7CBE7479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C16222-C43B-4E9D-9344-EB06F03156D4}" type="datetimeFigureOut">
              <a:rPr lang="es-CO" smtClean="0"/>
              <a:t>21/04/2021</a:t>
            </a:fld>
            <a:endParaRPr lang="es-C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3BB8F-E80F-4B9B-9B19-B8AE1FC88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1504A-04ED-4655-9F53-E9A8404D86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E6393-A376-4EC6-86F6-7EA13D14FB2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14843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2701A-1A6B-4CD7-9B6D-36B6F2B97A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634174-7532-4D0F-AF48-876F7F6E33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7638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97A6-93B4-4CA8-A385-6B92DD4A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298A2022-3325-490E-B10D-A1B806F1A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48502"/>
            <a:ext cx="10515600" cy="3505584"/>
          </a:xfrm>
        </p:spPr>
      </p:pic>
    </p:spTree>
    <p:extLst>
      <p:ext uri="{BB962C8B-B14F-4D97-AF65-F5344CB8AC3E}">
        <p14:creationId xmlns:p14="http://schemas.microsoft.com/office/powerpoint/2010/main" val="3272771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097A6-93B4-4CA8-A385-6B92DD4A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8A2022-3325-490E-B10D-A1B806F1A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5113" y="2248502"/>
            <a:ext cx="10421773" cy="3505584"/>
          </a:xfrm>
        </p:spPr>
      </p:pic>
    </p:spTree>
    <p:extLst>
      <p:ext uri="{BB962C8B-B14F-4D97-AF65-F5344CB8AC3E}">
        <p14:creationId xmlns:p14="http://schemas.microsoft.com/office/powerpoint/2010/main" val="2444236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Juan David Leongómez</dc:creator>
  <cp:lastModifiedBy>Juan David Leongómez</cp:lastModifiedBy>
  <cp:revision>1</cp:revision>
  <dcterms:created xsi:type="dcterms:W3CDTF">2021-04-21T23:37:29Z</dcterms:created>
  <dcterms:modified xsi:type="dcterms:W3CDTF">2021-04-22T01:09:38Z</dcterms:modified>
</cp:coreProperties>
</file>

<file path=docProps/thumbnail.jpeg>
</file>